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5" r:id="rId3"/>
    <p:sldId id="280" r:id="rId4"/>
    <p:sldId id="28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t-E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February 24,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February 24,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February 24,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February 24,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t-E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February 24, 2022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February 24, 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t-E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February 24, 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February 24, 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February 24, 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February 24, 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dirty="0" err="1" smtClean="0"/>
              <a:t>Drag</a:t>
            </a:r>
            <a:r>
              <a:rPr lang="et-EE" dirty="0" smtClean="0"/>
              <a:t> </a:t>
            </a:r>
            <a:r>
              <a:rPr lang="et-EE" dirty="0" err="1" smtClean="0"/>
              <a:t>picture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placeholder</a:t>
            </a:r>
            <a:r>
              <a:rPr lang="et-EE" dirty="0" smtClean="0"/>
              <a:t> </a:t>
            </a:r>
            <a:r>
              <a:rPr lang="et-EE" dirty="0" err="1" smtClean="0"/>
              <a:t>or</a:t>
            </a:r>
            <a:r>
              <a:rPr lang="et-EE" dirty="0" smtClean="0"/>
              <a:t> </a:t>
            </a:r>
            <a:r>
              <a:rPr lang="et-EE" dirty="0" err="1" smtClean="0"/>
              <a:t>click</a:t>
            </a:r>
            <a:r>
              <a:rPr lang="et-EE" dirty="0" smtClean="0"/>
              <a:t> </a:t>
            </a:r>
            <a:r>
              <a:rPr lang="et-EE" dirty="0" err="1" smtClean="0"/>
              <a:t>icon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February 24,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t-EE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t-E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February 24,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990011"/>
            <a:ext cx="6858000" cy="1580606"/>
          </a:xfrm>
        </p:spPr>
        <p:txBody>
          <a:bodyPr>
            <a:normAutofit lnSpcReduction="10000"/>
          </a:bodyPr>
          <a:lstStyle/>
          <a:p>
            <a:r>
              <a:rPr lang="et-EE" dirty="0" smtClean="0"/>
              <a:t>Kohaliku purjelaevanduse ajalugu (inglise keeles)</a:t>
            </a:r>
            <a:endParaRPr lang="en-US" dirty="0" smtClean="0"/>
          </a:p>
          <a:p>
            <a:r>
              <a:rPr lang="et-EE" dirty="0"/>
              <a:t>18.07-22.07</a:t>
            </a:r>
            <a:r>
              <a:rPr lang="en-US" dirty="0"/>
              <a:t> 202</a:t>
            </a:r>
            <a:r>
              <a:rPr lang="et-EE" dirty="0"/>
              <a:t>2</a:t>
            </a:r>
            <a:endParaRPr lang="en-US" dirty="0"/>
          </a:p>
          <a:p>
            <a:r>
              <a:rPr lang="et-EE" dirty="0" smtClean="0"/>
              <a:t>Marju naar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lt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8599"/>
            <a:ext cx="7772400" cy="457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5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5791200" cy="1201783"/>
          </a:xfrm>
        </p:spPr>
        <p:txBody>
          <a:bodyPr/>
          <a:lstStyle/>
          <a:p>
            <a:r>
              <a:rPr lang="et-EE" dirty="0" smtClean="0"/>
              <a:t>Kauged sihtkohad</a:t>
            </a:r>
            <a:endParaRPr lang="en-US" dirty="0"/>
          </a:p>
        </p:txBody>
      </p:sp>
      <p:pic>
        <p:nvPicPr>
          <p:cNvPr id="5" name="Sisu kohatäide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0" y="1752600"/>
            <a:ext cx="5303520" cy="4687389"/>
          </a:xfrm>
        </p:spPr>
      </p:pic>
    </p:spTree>
    <p:extLst>
      <p:ext uri="{BB962C8B-B14F-4D97-AF65-F5344CB8AC3E}">
        <p14:creationId xmlns:p14="http://schemas.microsoft.com/office/powerpoint/2010/main" val="374809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Kursuse tutvustus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t-EE" dirty="0" smtClean="0"/>
              <a:t>CLIL metoodika (</a:t>
            </a:r>
            <a:r>
              <a:rPr lang="et-EE" dirty="0" err="1" smtClean="0"/>
              <a:t>Content</a:t>
            </a:r>
            <a:r>
              <a:rPr lang="et-EE" dirty="0" smtClean="0"/>
              <a:t> and </a:t>
            </a:r>
            <a:r>
              <a:rPr lang="et-EE" dirty="0" err="1" smtClean="0"/>
              <a:t>Language</a:t>
            </a:r>
            <a:r>
              <a:rPr lang="et-EE" dirty="0" smtClean="0"/>
              <a:t> </a:t>
            </a:r>
            <a:r>
              <a:rPr lang="et-EE" dirty="0" err="1" smtClean="0"/>
              <a:t>Integrated</a:t>
            </a:r>
            <a:r>
              <a:rPr lang="et-EE" dirty="0" smtClean="0"/>
              <a:t> </a:t>
            </a:r>
            <a:r>
              <a:rPr lang="et-EE" dirty="0" err="1" smtClean="0"/>
              <a:t>Learning</a:t>
            </a:r>
            <a:r>
              <a:rPr lang="et-EE" dirty="0" smtClean="0"/>
              <a:t> – aine õpetamine võõrkeeles).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t-EE" dirty="0" smtClean="0"/>
              <a:t>Kursus toimub väikeses grupis (10 õpilast).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t-EE" dirty="0"/>
              <a:t>Teeme paaris- ja rühmatööd, rakendame projektõpet.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t-EE" dirty="0" smtClean="0"/>
              <a:t>Info otsimiseks ja esitluste tegemiseks kasutame nutiseadmeid.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t-EE" dirty="0" smtClean="0"/>
              <a:t>Seikleme Kabli purjelaevade ajaloolisel õpperajal.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t-EE" dirty="0" smtClean="0"/>
              <a:t>Külastame </a:t>
            </a:r>
            <a:r>
              <a:rPr lang="et-EE" dirty="0" err="1" smtClean="0"/>
              <a:t>Ainaži</a:t>
            </a:r>
            <a:r>
              <a:rPr lang="et-EE" dirty="0" smtClean="0"/>
              <a:t> meremuuseumi ja tutvume kaugete sihtkohtadega, kuhu kohalikud kapten-reederid seilasid (nt </a:t>
            </a:r>
            <a:r>
              <a:rPr lang="et-EE" dirty="0" smtClean="0"/>
              <a:t>Inglismaa, Ameerika </a:t>
            </a:r>
            <a:r>
              <a:rPr lang="et-EE" dirty="0" smtClean="0"/>
              <a:t>jne).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t-EE" dirty="0" smtClean="0"/>
              <a:t>Iga päev toimub neli tundi, kursus on tasuta.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6962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Kontaktid: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4000" dirty="0" smtClean="0"/>
              <a:t>Õpetaja Marju </a:t>
            </a:r>
            <a:r>
              <a:rPr lang="et-EE" sz="4000" dirty="0" err="1" smtClean="0"/>
              <a:t>Naar</a:t>
            </a:r>
            <a:r>
              <a:rPr lang="et-EE" sz="4000" dirty="0" smtClean="0"/>
              <a:t>:</a:t>
            </a:r>
          </a:p>
          <a:p>
            <a:r>
              <a:rPr lang="et-EE" sz="4000" dirty="0"/>
              <a:t>m</a:t>
            </a:r>
            <a:r>
              <a:rPr lang="et-EE" sz="4000" dirty="0" smtClean="0"/>
              <a:t>arju.naar@gmail.com</a:t>
            </a:r>
            <a:endParaRPr lang="et-EE" sz="4000" dirty="0" smtClean="0"/>
          </a:p>
        </p:txBody>
      </p:sp>
    </p:spTree>
    <p:extLst>
      <p:ext uri="{BB962C8B-B14F-4D97-AF65-F5344CB8AC3E}">
        <p14:creationId xmlns:p14="http://schemas.microsoft.com/office/powerpoint/2010/main" val="29148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516</TotalTime>
  <Words>95</Words>
  <Application>Microsoft Office PowerPoint</Application>
  <PresentationFormat>Ekraaniseanss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4</vt:i4>
      </vt:variant>
    </vt:vector>
  </HeadingPairs>
  <TitlesOfParts>
    <vt:vector size="8" baseType="lpstr">
      <vt:lpstr>Arial</vt:lpstr>
      <vt:lpstr>Arial Black</vt:lpstr>
      <vt:lpstr>Wingdings</vt:lpstr>
      <vt:lpstr>Essential</vt:lpstr>
      <vt:lpstr>PowerPointi esitlus</vt:lpstr>
      <vt:lpstr>Kauged sihtkohad</vt:lpstr>
      <vt:lpstr>Kursuse tutvustus</vt:lpstr>
      <vt:lpstr>Kontaktid: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Marju Naar</dc:creator>
  <cp:lastModifiedBy>Kasutaja</cp:lastModifiedBy>
  <cp:revision>76</cp:revision>
  <dcterms:created xsi:type="dcterms:W3CDTF">2017-02-12T09:27:13Z</dcterms:created>
  <dcterms:modified xsi:type="dcterms:W3CDTF">2022-02-24T16:21:00Z</dcterms:modified>
</cp:coreProperties>
</file>